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422"/>
    <a:srgbClr val="5A2781"/>
    <a:srgbClr val="7030A0"/>
    <a:srgbClr val="7C35B1"/>
    <a:srgbClr val="0033CC"/>
    <a:srgbClr val="F9F9F9"/>
    <a:srgbClr val="F5F5F5"/>
    <a:srgbClr val="FD2B2B"/>
    <a:srgbClr val="00CC99"/>
    <a:srgbClr val="FF3B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92" autoAdjust="0"/>
    <p:restoredTop sz="94249" autoAdjust="0"/>
  </p:normalViewPr>
  <p:slideViewPr>
    <p:cSldViewPr snapToGrid="0">
      <p:cViewPr varScale="1">
        <p:scale>
          <a:sx n="67" d="100"/>
          <a:sy n="67" d="100"/>
        </p:scale>
        <p:origin x="81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01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E348362-A649-4282-A714-FD9A871F2C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9F250F-FD27-40AE-BB90-DD4D49CD173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283C6-580B-4B93-985C-F0B1504F6DF1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4CAE0D3-C6CD-4357-AEBA-8ED1951B61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5F47F0-1732-4499-A902-103F94DC851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9E2DA-EFBE-484D-92FC-61623FD3A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388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78557-33B0-466F-9F1C-B1150E0F4D01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5B0F6-9A31-4512-9EB5-597D84997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42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EE22F9C3-AC80-43BD-BB82-D263971C2D8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205098" y="102550"/>
            <a:ext cx="1269009" cy="1240332"/>
          </a:xfrm>
          <a:custGeom>
            <a:avLst/>
            <a:gdLst>
              <a:gd name="connsiteX0" fmla="*/ 492084 w 984168"/>
              <a:gd name="connsiteY0" fmla="*/ 0 h 984168"/>
              <a:gd name="connsiteX1" fmla="*/ 984168 w 984168"/>
              <a:gd name="connsiteY1" fmla="*/ 492084 h 984168"/>
              <a:gd name="connsiteX2" fmla="*/ 492084 w 984168"/>
              <a:gd name="connsiteY2" fmla="*/ 984168 h 984168"/>
              <a:gd name="connsiteX3" fmla="*/ 0 w 984168"/>
              <a:gd name="connsiteY3" fmla="*/ 492084 h 984168"/>
              <a:gd name="connsiteX4" fmla="*/ 492084 w 984168"/>
              <a:gd name="connsiteY4" fmla="*/ 0 h 984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4168" h="984168">
                <a:moveTo>
                  <a:pt x="492084" y="0"/>
                </a:moveTo>
                <a:cubicBezTo>
                  <a:pt x="763854" y="0"/>
                  <a:pt x="984168" y="220314"/>
                  <a:pt x="984168" y="492084"/>
                </a:cubicBezTo>
                <a:cubicBezTo>
                  <a:pt x="984168" y="763854"/>
                  <a:pt x="763854" y="984168"/>
                  <a:pt x="492084" y="984168"/>
                </a:cubicBezTo>
                <a:cubicBezTo>
                  <a:pt x="220314" y="984168"/>
                  <a:pt x="0" y="763854"/>
                  <a:pt x="0" y="492084"/>
                </a:cubicBezTo>
                <a:cubicBezTo>
                  <a:pt x="0" y="220314"/>
                  <a:pt x="220314" y="0"/>
                  <a:pt x="492084" y="0"/>
                </a:cubicBezTo>
                <a:close/>
              </a:path>
            </a:pathLst>
          </a:custGeom>
          <a:pattFill prst="pct5">
            <a:fgClr>
              <a:schemeClr val="tx1">
                <a:lumMod val="85000"/>
                <a:lumOff val="15000"/>
              </a:schemeClr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 marL="0" indent="0">
              <a:buFontTx/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uk-UA" dirty="0"/>
              <a:t>Герб кафедри</a:t>
            </a:r>
            <a:endParaRPr lang="en-US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B3CB6A4-E763-4B94-9099-2B9921D97DA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613025" y="181154"/>
            <a:ext cx="6408649" cy="51425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uk-UA" dirty="0"/>
              <a:t>Кафедра</a:t>
            </a:r>
          </a:p>
        </p:txBody>
      </p:sp>
      <p:sp>
        <p:nvSpPr>
          <p:cNvPr id="13" name="Місце для тексту 2">
            <a:extLst>
              <a:ext uri="{FF2B5EF4-FFF2-40B4-BE49-F238E27FC236}">
                <a16:creationId xmlns:a16="http://schemas.microsoft.com/office/drawing/2014/main" id="{2DA8A56F-537B-4685-B221-6E875475BDE8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9008" y="1476100"/>
            <a:ext cx="7952665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uk-UA" dirty="0"/>
              <a:t>Лектор</a:t>
            </a:r>
          </a:p>
        </p:txBody>
      </p:sp>
      <p:sp>
        <p:nvSpPr>
          <p:cNvPr id="14" name="Місце для тексту 2">
            <a:extLst>
              <a:ext uri="{FF2B5EF4-FFF2-40B4-BE49-F238E27FC236}">
                <a16:creationId xmlns:a16="http://schemas.microsoft.com/office/drawing/2014/main" id="{01B3AC3A-4BA1-496B-A4BC-C98DBBC71105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9008" y="2523716"/>
            <a:ext cx="7952665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uk-UA" dirty="0"/>
              <a:t>Тема лекції (заняття)</a:t>
            </a:r>
          </a:p>
        </p:txBody>
      </p:sp>
      <p:sp>
        <p:nvSpPr>
          <p:cNvPr id="15" name="Місце для тексту 2">
            <a:extLst>
              <a:ext uri="{FF2B5EF4-FFF2-40B4-BE49-F238E27FC236}">
                <a16:creationId xmlns:a16="http://schemas.microsoft.com/office/drawing/2014/main" id="{2853789B-6262-40AB-8F3E-E30F08B7586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9009" y="3571334"/>
            <a:ext cx="7952665" cy="9144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uk-UA" dirty="0"/>
              <a:t>Школа, клас, кількість учнів, вчитель</a:t>
            </a:r>
          </a:p>
        </p:txBody>
      </p:sp>
      <p:sp>
        <p:nvSpPr>
          <p:cNvPr id="5" name="Місце для зображення 4">
            <a:extLst>
              <a:ext uri="{FF2B5EF4-FFF2-40B4-BE49-F238E27FC236}">
                <a16:creationId xmlns:a16="http://schemas.microsoft.com/office/drawing/2014/main" id="{700569CC-A2B0-4641-A2E5-D2AD2A860ED4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8160589" y="181154"/>
            <a:ext cx="3929877" cy="207896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uk-UA" dirty="0"/>
              <a:t>Натисніть, щоб додати зображення</a:t>
            </a:r>
          </a:p>
        </p:txBody>
      </p:sp>
      <p:sp>
        <p:nvSpPr>
          <p:cNvPr id="18" name="Місце для зображення 4">
            <a:extLst>
              <a:ext uri="{FF2B5EF4-FFF2-40B4-BE49-F238E27FC236}">
                <a16:creationId xmlns:a16="http://schemas.microsoft.com/office/drawing/2014/main" id="{BEA37CEC-BA1C-402D-851F-E77C815EBB5A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8160588" y="2406767"/>
            <a:ext cx="3929877" cy="207896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dirty="0"/>
              <a:t>Натисніть, щоб додати зображення</a:t>
            </a:r>
          </a:p>
        </p:txBody>
      </p:sp>
      <p:sp>
        <p:nvSpPr>
          <p:cNvPr id="20" name="Місце для зображення 4">
            <a:extLst>
              <a:ext uri="{FF2B5EF4-FFF2-40B4-BE49-F238E27FC236}">
                <a16:creationId xmlns:a16="http://schemas.microsoft.com/office/drawing/2014/main" id="{BADE2500-76D3-4226-813F-EF344BD709F0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8160588" y="4615128"/>
            <a:ext cx="3929877" cy="207896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dirty="0"/>
              <a:t>Натисніть, щоб додати зображення</a:t>
            </a:r>
          </a:p>
        </p:txBody>
      </p:sp>
      <p:sp>
        <p:nvSpPr>
          <p:cNvPr id="21" name="Місце для зображення 4">
            <a:extLst>
              <a:ext uri="{FF2B5EF4-FFF2-40B4-BE49-F238E27FC236}">
                <a16:creationId xmlns:a16="http://schemas.microsoft.com/office/drawing/2014/main" id="{14DD5695-ACE0-4008-9685-8CFDCB95E9B7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4091798" y="4615127"/>
            <a:ext cx="3929877" cy="207896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dirty="0"/>
              <a:t>Натисніть, щоб додати зображення</a:t>
            </a:r>
          </a:p>
        </p:txBody>
      </p:sp>
      <p:sp>
        <p:nvSpPr>
          <p:cNvPr id="24" name="Місце для зображення 4">
            <a:extLst>
              <a:ext uri="{FF2B5EF4-FFF2-40B4-BE49-F238E27FC236}">
                <a16:creationId xmlns:a16="http://schemas.microsoft.com/office/drawing/2014/main" id="{66137CC2-81EE-4AE9-A595-A8A31253D67D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69008" y="4615127"/>
            <a:ext cx="3929877" cy="207896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uk-UA" dirty="0"/>
              <a:t>Натисніть, щоб додати зображення</a:t>
            </a:r>
          </a:p>
          <a:p>
            <a:endParaRPr lang="uk-UA" dirty="0"/>
          </a:p>
        </p:txBody>
      </p:sp>
      <p:sp>
        <p:nvSpPr>
          <p:cNvPr id="12" name="Місце для тексту 2">
            <a:extLst>
              <a:ext uri="{FF2B5EF4-FFF2-40B4-BE49-F238E27FC236}">
                <a16:creationId xmlns:a16="http://schemas.microsoft.com/office/drawing/2014/main" id="{A60A301A-A51D-475D-8ACA-331E0EBFD8D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13024" y="828627"/>
            <a:ext cx="6408649" cy="51425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uk-UA" dirty="0"/>
              <a:t>Дата</a:t>
            </a:r>
          </a:p>
        </p:txBody>
      </p:sp>
    </p:spTree>
    <p:extLst>
      <p:ext uri="{BB962C8B-B14F-4D97-AF65-F5344CB8AC3E}">
        <p14:creationId xmlns:p14="http://schemas.microsoft.com/office/powerpoint/2010/main" val="356468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434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D420DE0D-882E-430E-BA25-79C4C6B0841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13025" y="181154"/>
            <a:ext cx="6408650" cy="514257"/>
          </a:xfrm>
        </p:spPr>
        <p:txBody>
          <a:bodyPr/>
          <a:lstStyle/>
          <a:p>
            <a:r>
              <a:rPr lang="ru-RU" dirty="0" err="1"/>
              <a:t>Клінічної</a:t>
            </a:r>
            <a:r>
              <a:rPr lang="ru-RU" dirty="0"/>
              <a:t> </a:t>
            </a:r>
            <a:r>
              <a:rPr lang="ru-RU" dirty="0" err="1"/>
              <a:t>фармакології</a:t>
            </a:r>
            <a:r>
              <a:rPr lang="ru-RU" dirty="0"/>
              <a:t> та </a:t>
            </a:r>
            <a:r>
              <a:rPr lang="ru-RU" dirty="0" err="1"/>
              <a:t>клінічної</a:t>
            </a:r>
            <a:r>
              <a:rPr lang="ru-RU" dirty="0"/>
              <a:t> </a:t>
            </a:r>
            <a:r>
              <a:rPr lang="ru-RU" dirty="0" err="1"/>
              <a:t>фармації</a:t>
            </a:r>
            <a:endParaRPr lang="uk-UA" dirty="0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8A07D8B7-11EE-4432-A934-4BD00347EF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01534" y="1868355"/>
            <a:ext cx="7952665" cy="914400"/>
          </a:xfrm>
        </p:spPr>
        <p:txBody>
          <a:bodyPr/>
          <a:lstStyle/>
          <a:p>
            <a:r>
              <a:rPr lang="uk-UA" dirty="0"/>
              <a:t>Доцент Наталія БЕЗУГЛА</a:t>
            </a:r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8FAE8AE2-31EF-41F2-B27F-123E0041B3D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0" y="3171189"/>
            <a:ext cx="7952665" cy="914400"/>
          </a:xfrm>
        </p:spPr>
        <p:txBody>
          <a:bodyPr/>
          <a:lstStyle/>
          <a:p>
            <a:r>
              <a:rPr lang="uk-UA" b="1" dirty="0">
                <a:solidFill>
                  <a:srgbClr val="2C4166"/>
                </a:solidFill>
                <a:effectLst>
                  <a:outerShdw blurRad="317500" dist="177800" dir="2700000" algn="tl" rotWithShape="0">
                    <a:prstClr val="black">
                      <a:alpha val="25000"/>
                    </a:prstClr>
                  </a:outerShdw>
                </a:effectLst>
              </a:rPr>
              <a:t>ПРОФІЛАКТИКА ЗАСТУДИ: </a:t>
            </a:r>
            <a:br>
              <a:rPr lang="uk-UA" b="1" dirty="0">
                <a:solidFill>
                  <a:srgbClr val="2C4166"/>
                </a:solidFill>
                <a:effectLst>
                  <a:outerShdw blurRad="317500" dist="177800" dir="2700000" algn="tl" rotWithShape="0">
                    <a:prstClr val="black">
                      <a:alpha val="25000"/>
                    </a:prstClr>
                  </a:outerShdw>
                </a:effectLst>
              </a:rPr>
            </a:br>
            <a:r>
              <a:rPr lang="uk-UA" b="1" dirty="0">
                <a:solidFill>
                  <a:srgbClr val="2C4166"/>
                </a:solidFill>
                <a:effectLst>
                  <a:outerShdw blurRad="317500" dist="177800" dir="2700000" algn="tl" rotWithShape="0">
                    <a:prstClr val="black">
                      <a:alpha val="25000"/>
                    </a:prstClr>
                  </a:outerShdw>
                </a:effectLst>
              </a:rPr>
              <a:t>СТИМУЛЮВАТИ ІМУНІТЕТ ЧИ ТРЕНУВАТИ?</a:t>
            </a:r>
          </a:p>
          <a:p>
            <a:endParaRPr lang="uk-UA" dirty="0"/>
          </a:p>
        </p:txBody>
      </p:sp>
      <p:sp>
        <p:nvSpPr>
          <p:cNvPr id="12" name="Місце для тексту 11">
            <a:extLst>
              <a:ext uri="{FF2B5EF4-FFF2-40B4-BE49-F238E27FC236}">
                <a16:creationId xmlns:a16="http://schemas.microsoft.com/office/drawing/2014/main" id="{8760D789-2AE9-4216-A80F-23205864E0F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613025" y="1176558"/>
            <a:ext cx="6408649" cy="514257"/>
          </a:xfrm>
        </p:spPr>
        <p:txBody>
          <a:bodyPr/>
          <a:lstStyle/>
          <a:p>
            <a:r>
              <a:rPr lang="uk-UA" dirty="0"/>
              <a:t>10 січня 2024 року</a:t>
            </a:r>
          </a:p>
        </p:txBody>
      </p:sp>
      <p:pic>
        <p:nvPicPr>
          <p:cNvPr id="19" name="Picture 4" descr="Logo Depatmevt">
            <a:extLst>
              <a:ext uri="{FF2B5EF4-FFF2-40B4-BE49-F238E27FC236}">
                <a16:creationId xmlns:a16="http://schemas.microsoft.com/office/drawing/2014/main" id="{E5A87D38-A8F3-40DF-AAF9-C0EA1CB4A7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7343" y="89591"/>
            <a:ext cx="1206765" cy="1319900"/>
          </a:xfrm>
          <a:prstGeom prst="rect">
            <a:avLst/>
          </a:prstGeom>
          <a:noFill/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326BE5E-A620-45EB-81B6-FA4D9D72A4BD}"/>
              </a:ext>
            </a:extLst>
          </p:cNvPr>
          <p:cNvPicPr>
            <a:picLocks noGrp="1" noChangeAspect="1"/>
          </p:cNvPicPr>
          <p:nvPr>
            <p:ph type="pic" sz="quarter" idx="19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5" b="3005"/>
          <a:stretch>
            <a:fillRect/>
          </a:stretch>
        </p:blipFill>
        <p:spPr/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0747551-67EE-4E11-AC51-3E300028EC01}"/>
              </a:ext>
            </a:extLst>
          </p:cNvPr>
          <p:cNvPicPr>
            <a:picLocks noGrp="1" noChangeAspect="1"/>
          </p:cNvPicPr>
          <p:nvPr>
            <p:ph type="pic" sz="quarter" idx="20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02" b="2902"/>
          <a:stretch>
            <a:fillRect/>
          </a:stretch>
        </p:blipFill>
        <p:spPr/>
      </p:pic>
      <p:sp>
        <p:nvSpPr>
          <p:cNvPr id="10" name="Рисунок 9">
            <a:extLst>
              <a:ext uri="{FF2B5EF4-FFF2-40B4-BE49-F238E27FC236}">
                <a16:creationId xmlns:a16="http://schemas.microsoft.com/office/drawing/2014/main" id="{6446B245-AB15-4B12-90AF-95F23ADA1311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/>
      </p:sp>
    </p:spTree>
    <p:extLst>
      <p:ext uri="{BB962C8B-B14F-4D97-AF65-F5344CB8AC3E}">
        <p14:creationId xmlns:p14="http://schemas.microsoft.com/office/powerpoint/2010/main" val="21665427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3587</TotalTime>
  <Words>21</Words>
  <Application>Microsoft Office PowerPoint</Application>
  <PresentationFormat>Широкоэкранный</PresentationFormat>
  <Paragraphs>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Mei 279</dc:creator>
  <cp:lastModifiedBy>Наталья Безуглая</cp:lastModifiedBy>
  <cp:revision>100</cp:revision>
  <dcterms:created xsi:type="dcterms:W3CDTF">2020-11-21T07:09:37Z</dcterms:created>
  <dcterms:modified xsi:type="dcterms:W3CDTF">2024-01-10T11:16:46Z</dcterms:modified>
</cp:coreProperties>
</file>