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422"/>
    <a:srgbClr val="5A2781"/>
    <a:srgbClr val="7030A0"/>
    <a:srgbClr val="7C35B1"/>
    <a:srgbClr val="0033CC"/>
    <a:srgbClr val="F9F9F9"/>
    <a:srgbClr val="F5F5F5"/>
    <a:srgbClr val="FD2B2B"/>
    <a:srgbClr val="00CC99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8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1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348362-A649-4282-A714-FD9A871F2C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F250F-FD27-40AE-BB90-DD4D49CD17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83C6-580B-4B93-985C-F0B1504F6DF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AE0D3-C6CD-4357-AEBA-8ED1951B6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F47F0-1732-4499-A902-103F94DC85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E2DA-EFBE-484D-92FC-61623FD3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8557-33B0-466F-9F1C-B1150E0F4D0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B0F6-9A31-4512-9EB5-597D84997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EE22F9C3-AC80-43BD-BB82-D263971C2D8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05098" y="102550"/>
            <a:ext cx="1269009" cy="1240332"/>
          </a:xfrm>
          <a:custGeom>
            <a:avLst/>
            <a:gdLst>
              <a:gd name="connsiteX0" fmla="*/ 492084 w 984168"/>
              <a:gd name="connsiteY0" fmla="*/ 0 h 984168"/>
              <a:gd name="connsiteX1" fmla="*/ 984168 w 984168"/>
              <a:gd name="connsiteY1" fmla="*/ 492084 h 984168"/>
              <a:gd name="connsiteX2" fmla="*/ 492084 w 984168"/>
              <a:gd name="connsiteY2" fmla="*/ 984168 h 984168"/>
              <a:gd name="connsiteX3" fmla="*/ 0 w 984168"/>
              <a:gd name="connsiteY3" fmla="*/ 492084 h 984168"/>
              <a:gd name="connsiteX4" fmla="*/ 492084 w 984168"/>
              <a:gd name="connsiteY4" fmla="*/ 0 h 9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68" h="984168">
                <a:moveTo>
                  <a:pt x="492084" y="0"/>
                </a:moveTo>
                <a:cubicBezTo>
                  <a:pt x="763854" y="0"/>
                  <a:pt x="984168" y="220314"/>
                  <a:pt x="984168" y="492084"/>
                </a:cubicBezTo>
                <a:cubicBezTo>
                  <a:pt x="984168" y="763854"/>
                  <a:pt x="763854" y="984168"/>
                  <a:pt x="492084" y="984168"/>
                </a:cubicBezTo>
                <a:cubicBezTo>
                  <a:pt x="220314" y="984168"/>
                  <a:pt x="0" y="763854"/>
                  <a:pt x="0" y="492084"/>
                </a:cubicBezTo>
                <a:cubicBezTo>
                  <a:pt x="0" y="220314"/>
                  <a:pt x="220314" y="0"/>
                  <a:pt x="492084" y="0"/>
                </a:cubicBezTo>
                <a:close/>
              </a:path>
            </a:pathLst>
          </a:custGeom>
          <a:pattFill prst="pct5">
            <a:fgClr>
              <a:schemeClr val="tx1">
                <a:lumMod val="85000"/>
                <a:lumOff val="15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dirty="0"/>
              <a:t>Герб кафедри</a:t>
            </a:r>
            <a:endParaRPr lang="en-US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B3CB6A4-E763-4B94-9099-2B9921D97D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13025" y="181154"/>
            <a:ext cx="6408649" cy="5142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Кафедра</a:t>
            </a:r>
          </a:p>
        </p:txBody>
      </p:sp>
      <p:sp>
        <p:nvSpPr>
          <p:cNvPr id="13" name="Місце для тексту 2">
            <a:extLst>
              <a:ext uri="{FF2B5EF4-FFF2-40B4-BE49-F238E27FC236}">
                <a16:creationId xmlns:a16="http://schemas.microsoft.com/office/drawing/2014/main" id="{2DA8A56F-537B-4685-B221-6E875475BD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08" y="1476100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Лектор</a:t>
            </a:r>
          </a:p>
        </p:txBody>
      </p:sp>
      <p:sp>
        <p:nvSpPr>
          <p:cNvPr id="14" name="Місце для тексту 2">
            <a:extLst>
              <a:ext uri="{FF2B5EF4-FFF2-40B4-BE49-F238E27FC236}">
                <a16:creationId xmlns:a16="http://schemas.microsoft.com/office/drawing/2014/main" id="{01B3AC3A-4BA1-496B-A4BC-C98DBBC711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008" y="2523716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Тема лекції (заняття)</a:t>
            </a:r>
          </a:p>
        </p:txBody>
      </p:sp>
      <p:sp>
        <p:nvSpPr>
          <p:cNvPr id="15" name="Місце для тексту 2">
            <a:extLst>
              <a:ext uri="{FF2B5EF4-FFF2-40B4-BE49-F238E27FC236}">
                <a16:creationId xmlns:a16="http://schemas.microsoft.com/office/drawing/2014/main" id="{2853789B-6262-40AB-8F3E-E30F08B758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009" y="3571334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Школа, клас, кількість учнів, вчитель</a:t>
            </a:r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700569CC-A2B0-4641-A2E5-D2AD2A860ED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60589" y="181154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uk-UA" dirty="0"/>
              <a:t>Натисніть, щоб додати зображення</a:t>
            </a:r>
          </a:p>
        </p:txBody>
      </p:sp>
      <p:sp>
        <p:nvSpPr>
          <p:cNvPr id="18" name="Місце для зображення 4">
            <a:extLst>
              <a:ext uri="{FF2B5EF4-FFF2-40B4-BE49-F238E27FC236}">
                <a16:creationId xmlns:a16="http://schemas.microsoft.com/office/drawing/2014/main" id="{BEA37CEC-BA1C-402D-851F-E77C815EBB5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60588" y="240676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0" name="Місце для зображення 4">
            <a:extLst>
              <a:ext uri="{FF2B5EF4-FFF2-40B4-BE49-F238E27FC236}">
                <a16:creationId xmlns:a16="http://schemas.microsoft.com/office/drawing/2014/main" id="{BADE2500-76D3-4226-813F-EF344BD709F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160588" y="4615128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1" name="Місце для зображення 4">
            <a:extLst>
              <a:ext uri="{FF2B5EF4-FFF2-40B4-BE49-F238E27FC236}">
                <a16:creationId xmlns:a16="http://schemas.microsoft.com/office/drawing/2014/main" id="{14DD5695-ACE0-4008-9685-8CFDCB95E9B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091798" y="461512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4" name="Місце для зображення 4">
            <a:extLst>
              <a:ext uri="{FF2B5EF4-FFF2-40B4-BE49-F238E27FC236}">
                <a16:creationId xmlns:a16="http://schemas.microsoft.com/office/drawing/2014/main" id="{66137CC2-81EE-4AE9-A595-A8A31253D67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9008" y="461512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  <a:p>
            <a:endParaRPr lang="uk-UA" dirty="0"/>
          </a:p>
        </p:txBody>
      </p:sp>
      <p:sp>
        <p:nvSpPr>
          <p:cNvPr id="12" name="Місце для тексту 2">
            <a:extLst>
              <a:ext uri="{FF2B5EF4-FFF2-40B4-BE49-F238E27FC236}">
                <a16:creationId xmlns:a16="http://schemas.microsoft.com/office/drawing/2014/main" id="{A60A301A-A51D-475D-8ACA-331E0EBFD8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13024" y="828627"/>
            <a:ext cx="6408649" cy="5142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35646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43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420DE0D-882E-430E-BA25-79C4C6B084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13025" y="181154"/>
            <a:ext cx="6408650" cy="514257"/>
          </a:xfrm>
        </p:spPr>
        <p:txBody>
          <a:bodyPr/>
          <a:lstStyle/>
          <a:p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фармакології</a:t>
            </a:r>
            <a:r>
              <a:rPr lang="ru-RU" dirty="0"/>
              <a:t> та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фармації</a:t>
            </a:r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A07D8B7-11EE-4432-A934-4BD00347EF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534" y="1868355"/>
            <a:ext cx="7952665" cy="914400"/>
          </a:xfrm>
        </p:spPr>
        <p:txBody>
          <a:bodyPr/>
          <a:lstStyle/>
          <a:p>
            <a:r>
              <a:rPr lang="uk-UA" dirty="0"/>
              <a:t>Доцент Наталія БЕЗУГЛА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FAE8AE2-31EF-41F2-B27F-123E0041B3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3171189"/>
            <a:ext cx="7952665" cy="914400"/>
          </a:xfrm>
        </p:spPr>
        <p:txBody>
          <a:bodyPr/>
          <a:lstStyle/>
          <a:p>
            <a:r>
              <a:rPr lang="uk-UA" dirty="0"/>
              <a:t>Презентація ОП «Клінічна фармація»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48DA4C6-6E30-4E2A-B357-E38D0ED72F4D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" b="1990"/>
          <a:stretch>
            <a:fillRect/>
          </a:stretch>
        </p:blipFill>
        <p:spPr/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C1EA1EB-AB9E-4E3C-9947-AF3514862012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" b="1481"/>
          <a:stretch>
            <a:fillRect/>
          </a:stretch>
        </p:blipFill>
        <p:spPr/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4122FE6-830C-4E71-BEC9-E047626D4788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" b="1641"/>
          <a:stretch>
            <a:fillRect/>
          </a:stretch>
        </p:blipFill>
        <p:spPr/>
      </p:pic>
      <p:sp>
        <p:nvSpPr>
          <p:cNvPr id="12" name="Місце для тексту 11">
            <a:extLst>
              <a:ext uri="{FF2B5EF4-FFF2-40B4-BE49-F238E27FC236}">
                <a16:creationId xmlns:a16="http://schemas.microsoft.com/office/drawing/2014/main" id="{8760D789-2AE9-4216-A80F-23205864E0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13025" y="1176558"/>
            <a:ext cx="6408649" cy="514257"/>
          </a:xfrm>
        </p:spPr>
        <p:txBody>
          <a:bodyPr/>
          <a:lstStyle/>
          <a:p>
            <a:r>
              <a:rPr lang="uk-UA" dirty="0"/>
              <a:t>08 січня 2024 року</a:t>
            </a:r>
          </a:p>
        </p:txBody>
      </p:sp>
      <p:pic>
        <p:nvPicPr>
          <p:cNvPr id="19" name="Picture 4" descr="Logo Depatmevt">
            <a:extLst>
              <a:ext uri="{FF2B5EF4-FFF2-40B4-BE49-F238E27FC236}">
                <a16:creationId xmlns:a16="http://schemas.microsoft.com/office/drawing/2014/main" id="{E5A87D38-A8F3-40DF-AAF9-C0EA1CB4A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7343" y="89591"/>
            <a:ext cx="1206765" cy="1319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654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</TotalTime>
  <Words>18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 279</dc:creator>
  <cp:lastModifiedBy>Наталья Безуглая</cp:lastModifiedBy>
  <cp:revision>98</cp:revision>
  <dcterms:created xsi:type="dcterms:W3CDTF">2020-11-21T07:09:37Z</dcterms:created>
  <dcterms:modified xsi:type="dcterms:W3CDTF">2024-01-08T10:09:37Z</dcterms:modified>
</cp:coreProperties>
</file>